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13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Panosyan" userId="b6a7f8092ee05f3d" providerId="LiveId" clId="{D2F6EAE8-FD13-402A-9A5E-941F98DA444F}"/>
    <pc:docChg chg="delSld">
      <pc:chgData name="Alexander Panosyan" userId="b6a7f8092ee05f3d" providerId="LiveId" clId="{D2F6EAE8-FD13-402A-9A5E-941F98DA444F}" dt="2025-02-22T08:57:28.302" v="1" actId="47"/>
      <pc:docMkLst>
        <pc:docMk/>
      </pc:docMkLst>
      <pc:sldChg chg="del">
        <pc:chgData name="Alexander Panosyan" userId="b6a7f8092ee05f3d" providerId="LiveId" clId="{D2F6EAE8-FD13-402A-9A5E-941F98DA444F}" dt="2025-02-22T08:57:28.302" v="1" actId="47"/>
        <pc:sldMkLst>
          <pc:docMk/>
          <pc:sldMk cId="2856264925" sldId="1272"/>
        </pc:sldMkLst>
      </pc:sldChg>
      <pc:sldChg chg="del">
        <pc:chgData name="Alexander Panosyan" userId="b6a7f8092ee05f3d" providerId="LiveId" clId="{D2F6EAE8-FD13-402A-9A5E-941F98DA444F}" dt="2025-02-22T08:57:24.328" v="0" actId="47"/>
        <pc:sldMkLst>
          <pc:docMk/>
          <pc:sldMk cId="3232150329" sldId="13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0582E-ECBD-48C0-AC61-AED650A3C2DE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05BD3-87D6-4AC6-B4DD-B55E6EA10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37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A3DEF-C0A9-FB3E-C4A6-08A29FBB1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1C5C3-5B16-95C3-0515-27C8D33EE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51A50-E378-5FDD-E400-82E9A42B5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779F-C632-4665-9F54-ABC235A33B5C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EE0FD-801D-A81B-BB3A-D01CDEF3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D29DD-3081-8C12-00B4-E2E46B42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268A-E6DB-49DC-BB3C-6C5F44631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5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289F-7405-F757-7472-814A644D9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0ECD2-D372-BEDC-A64A-AD530A340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8BB37-B6C1-6689-CB89-9EE06CCD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779F-C632-4665-9F54-ABC235A33B5C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DD5FF-E904-FDA5-C452-6712C9E1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945B6-5A96-072B-3786-734015B8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268A-E6DB-49DC-BB3C-6C5F44631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2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0D5F66-CBE1-2821-0CAA-12A0A5EA13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AFF44D-A6AC-745B-0C94-8F641F152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62378-F6B4-D14C-A6A4-0815A32F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779F-C632-4665-9F54-ABC235A33B5C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62C9D-1491-F922-32A9-CD7B2A4B8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D305A-7BD0-D4AA-FB4A-F18795174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268A-E6DB-49DC-BB3C-6C5F44631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0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10008-268C-365C-8DFF-E3433126C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D9314-2653-18C3-9B77-78135547C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F04EF-6BC5-03A1-DF8A-4244EDC2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779F-C632-4665-9F54-ABC235A33B5C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799AE-4154-B718-930A-99F6B1FA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5FC0B-2BF7-50A5-1D8F-8FD92E929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268A-E6DB-49DC-BB3C-6C5F44631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0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B6ED-D9B7-81A6-A106-63B66EA2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7B995-9827-71FC-8AED-D7A263EFC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EF99B-0BD0-BF74-F136-41ABEAED9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779F-C632-4665-9F54-ABC235A33B5C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088BF-2FAA-5D06-0D18-26AF07907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20AC8-D4C8-9134-173A-D2578CE1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268A-E6DB-49DC-BB3C-6C5F44631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79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35059-C463-BC0A-C1C6-865BB694B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FF33D-B075-F2E4-9EDC-8600487ED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79D9C-E607-B4C0-6345-FD86B481B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CF7CB-52E1-B51C-9495-5D1B7331D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779F-C632-4665-9F54-ABC235A33B5C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0787A-8792-45C2-DB0F-A21313A7A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B810B-F973-EE0A-DEEB-C366C4EB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268A-E6DB-49DC-BB3C-6C5F44631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8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B61EE-0F41-04E3-C175-8AC7A1548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25318-4938-7E4F-CC1C-BF1F91DA0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EC153-0D30-841F-8041-CB4CEE1C7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5B9C72-AF0D-58A4-80C5-F5F54A5B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3AE2E8-06FE-1347-89F5-7E9C0FC83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3AEB29-05B0-E570-6716-F0A8D25A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779F-C632-4665-9F54-ABC235A33B5C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2745B2-6E6A-2BE7-6A07-3E274A5CA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4513B7-EE41-13B5-8D3C-CAB70282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268A-E6DB-49DC-BB3C-6C5F44631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8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3FBB8-2AB5-5343-72E0-9652A9A6C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50DEB8-6741-1684-2A18-72A0035E3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779F-C632-4665-9F54-ABC235A33B5C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207FB-6A16-24A0-7595-0AB3FE5E7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E4E3F-C60F-325F-704B-EF49DE17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268A-E6DB-49DC-BB3C-6C5F44631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029618-9739-4166-09C5-96806DEF8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779F-C632-4665-9F54-ABC235A33B5C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3E66E-7135-5100-9051-D765F06FF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AD621-1C22-0E89-C040-7144AB6C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268A-E6DB-49DC-BB3C-6C5F44631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9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9A19D-1DE4-3662-9FC9-9E153CA7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D71EE-DD5C-9488-7988-0CB2D6442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C4CEF-1AE7-52B5-C82D-7BC232D9F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8B932-44BC-F187-F22A-D82FA939B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779F-C632-4665-9F54-ABC235A33B5C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C50ED-1329-FDA0-5FE5-8CF2D861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2BC0A-CF1A-5BBD-9C7F-85705C23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268A-E6DB-49DC-BB3C-6C5F44631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3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5DD5E-F475-6D74-7BC4-9273EB66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1F5C91-C255-DC61-2FB6-404987E85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73C7A-6DE9-B98C-7AC7-C6DD2FD8E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B5BE7-99FC-B167-A7A9-3EC5AA70D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779F-C632-4665-9F54-ABC235A33B5C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A0E24-79F4-3675-1461-3ADC7D803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6E801-2C7B-5981-64FC-3E78670E5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C268A-E6DB-49DC-BB3C-6C5F44631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6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98637B-DA36-95CA-7E42-636B80CC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D64BF-1C55-2659-C9E8-0AE9F6AC7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D2373-A376-9898-FF7E-A7C094717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5D779F-C632-4665-9F54-ABC235A33B5C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BBB34-E0A2-61C6-A108-BAE8C3A0F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C1AE8-7CDB-5D9C-1A74-4B65FF424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0C268A-E6DB-49DC-BB3C-6C5F44631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7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D3420-96AC-759F-6802-D2EC1392B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F2A8E2-C5BE-EE00-AFCE-CFCEE518B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539" y="2487160"/>
            <a:ext cx="3488609" cy="3919576"/>
          </a:xfrm>
          <a:prstGeom prst="rect">
            <a:avLst/>
          </a:prstGeom>
        </p:spPr>
      </p:pic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F0E0878C-F90C-27F8-8456-BCFE73ED0BE9}"/>
              </a:ext>
            </a:extLst>
          </p:cNvPr>
          <p:cNvSpPr/>
          <p:nvPr/>
        </p:nvSpPr>
        <p:spPr>
          <a:xfrm flipV="1">
            <a:off x="1908095" y="2487160"/>
            <a:ext cx="505496" cy="55141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E22EFF-6B5B-FAFB-F42C-851C57FF8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047" y="1703166"/>
            <a:ext cx="7885765" cy="443574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80B0A53-F735-779A-B8C0-65F01AA62AEE}"/>
              </a:ext>
            </a:extLst>
          </p:cNvPr>
          <p:cNvSpPr>
            <a:spLocks noGrp="1"/>
          </p:cNvSpPr>
          <p:nvPr/>
        </p:nvSpPr>
        <p:spPr>
          <a:xfrm>
            <a:off x="266012" y="1644737"/>
            <a:ext cx="3653586" cy="842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rgbClr val="FF0000"/>
                </a:solidFill>
              </a:rPr>
              <a:t>Stress-initiated</a:t>
            </a:r>
            <a:r>
              <a:rPr lang="en-SE" sz="2000" dirty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</a:rPr>
              <a:t>stroke-induced</a:t>
            </a:r>
            <a:r>
              <a:rPr lang="en-SE" sz="2000" dirty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</a:rPr>
              <a:t>long-lasting </a:t>
            </a:r>
            <a:r>
              <a:rPr lang="en-SE" sz="2000" dirty="0">
                <a:solidFill>
                  <a:srgbClr val="FF0000"/>
                </a:solidFill>
              </a:rPr>
              <a:t>brain fatigue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76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Alexander Panosyan</dc:creator>
  <cp:lastModifiedBy>Alexander Panosyan</cp:lastModifiedBy>
  <cp:revision>2</cp:revision>
  <dcterms:created xsi:type="dcterms:W3CDTF">2025-02-17T07:37:12Z</dcterms:created>
  <dcterms:modified xsi:type="dcterms:W3CDTF">2025-02-22T08:57:33Z</dcterms:modified>
</cp:coreProperties>
</file>